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78" r:id="rId5"/>
    <p:sldId id="280" r:id="rId6"/>
    <p:sldId id="281" r:id="rId7"/>
    <p:sldId id="282" r:id="rId8"/>
    <p:sldId id="258" r:id="rId9"/>
    <p:sldId id="259" r:id="rId10"/>
    <p:sldId id="260" r:id="rId11"/>
    <p:sldId id="261" r:id="rId12"/>
    <p:sldId id="262" r:id="rId13"/>
    <p:sldId id="283" r:id="rId14"/>
    <p:sldId id="284" r:id="rId15"/>
    <p:sldId id="285" r:id="rId16"/>
    <p:sldId id="286" r:id="rId17"/>
    <p:sldId id="263" r:id="rId18"/>
    <p:sldId id="265" r:id="rId19"/>
    <p:sldId id="264" r:id="rId20"/>
    <p:sldId id="266" r:id="rId21"/>
    <p:sldId id="267" r:id="rId22"/>
    <p:sldId id="268" r:id="rId23"/>
    <p:sldId id="269" r:id="rId24"/>
    <p:sldId id="270" r:id="rId25"/>
    <p:sldId id="272" r:id="rId26"/>
    <p:sldId id="287" r:id="rId27"/>
    <p:sldId id="271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878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73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16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99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9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99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8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77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99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4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40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7BFC9-528A-471A-BA62-CBD41A786619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89EE0-8D4C-4BA6-94D2-9280EB6417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27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17107" y="72187"/>
            <a:ext cx="401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Airflow</a:t>
            </a:r>
            <a:r>
              <a:rPr lang="pt-BR" dirty="0" smtClean="0"/>
              <a:t> + Cluster </a:t>
            </a:r>
            <a:r>
              <a:rPr lang="pt-BR" dirty="0" err="1" smtClean="0"/>
              <a:t>Spark</a:t>
            </a:r>
            <a:r>
              <a:rPr lang="pt-BR" dirty="0" smtClean="0"/>
              <a:t> no Virtual Box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40" y="1274246"/>
            <a:ext cx="9173855" cy="522043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68075" y="589544"/>
            <a:ext cx="971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Criação e configurações das </a:t>
            </a:r>
            <a:r>
              <a:rPr lang="pt-BR" dirty="0" err="1" smtClean="0"/>
              <a:t>VMs</a:t>
            </a:r>
            <a:r>
              <a:rPr lang="pt-BR" dirty="0" smtClean="0"/>
              <a:t> Spark-master2, Spark-worker2 estão conforme o curso do </a:t>
            </a:r>
            <a:r>
              <a:rPr lang="pt-BR" dirty="0" err="1" smtClean="0"/>
              <a:t>Spark</a:t>
            </a:r>
            <a:r>
              <a:rPr lang="pt-BR" dirty="0" smtClean="0"/>
              <a:t> (Fernando Amaral).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70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56310" y="1454634"/>
            <a:ext cx="1187938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indent="457200"/>
            <a:r>
              <a:rPr lang="pt-BR" b="0" dirty="0" smtClean="0">
                <a:effectLst/>
              </a:rPr>
              <a:t/>
            </a:r>
            <a:br>
              <a:rPr lang="pt-BR" b="0" dirty="0" smtClean="0">
                <a:effectLst/>
              </a:rPr>
            </a:br>
            <a:r>
              <a:rPr lang="pt-BR" b="0" dirty="0" smtClean="0">
                <a:effectLst/>
              </a:rPr>
              <a:t>	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sudo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update</a:t>
            </a:r>
            <a:endParaRPr lang="pt-BR" dirty="0" smtClean="0"/>
          </a:p>
          <a:p>
            <a:pPr marL="914400" indent="457200"/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sudo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apt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python3-venv</a:t>
            </a:r>
            <a:endParaRPr lang="pt-BR" b="0" dirty="0" smtClean="0">
              <a:effectLst/>
            </a:endParaRPr>
          </a:p>
          <a:p>
            <a:pPr marL="1371600" indent="457200"/>
            <a:r>
              <a:rPr lang="pt-BR" b="0" dirty="0" smtClean="0">
                <a:effectLst/>
              </a:rPr>
              <a:t/>
            </a:r>
            <a:br>
              <a:rPr lang="pt-BR" b="0" dirty="0" smtClean="0">
                <a:effectLst/>
              </a:rPr>
            </a:br>
            <a:r>
              <a:rPr lang="pt-BR" b="0" dirty="0" smtClean="0">
                <a:effectLst/>
              </a:rPr>
              <a:t>	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python3 -m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venv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~/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ambienteairflow</a:t>
            </a:r>
            <a:endParaRPr lang="pt-BR" b="0" dirty="0" smtClean="0">
              <a:effectLst/>
            </a:endParaRPr>
          </a:p>
          <a:p>
            <a:pPr marL="1371600" indent="457200"/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~/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ambienteairflow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/bin/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activate</a:t>
            </a:r>
            <a:endParaRPr lang="pt-BR" b="0" i="0" u="none" strike="noStrike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371600" indent="457200"/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indent="457200"/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sudo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apt install curl default-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jdk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indent="457200"/>
            <a:r>
              <a:rPr lang="pt-BR" b="0" dirty="0" smtClean="0">
                <a:effectLst/>
              </a:rPr>
              <a:t/>
            </a:r>
            <a:br>
              <a:rPr lang="pt-BR" b="0" dirty="0" smtClean="0">
                <a:effectLst/>
              </a:rPr>
            </a:br>
            <a:r>
              <a:rPr lang="pt-BR" b="0" dirty="0" smtClean="0">
                <a:effectLst/>
              </a:rPr>
              <a:t>	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pip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"apache-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airflow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==2.9.2" --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constraint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"https://raw.githubusercontent.com/apache/airflow/constraints-2.9.2/constraints-3.12.txt"</a:t>
            </a:r>
          </a:p>
          <a:p>
            <a:pPr marL="1371600" indent="457200"/>
            <a:endParaRPr lang="pt-BR" b="0" dirty="0" smtClean="0">
              <a:effectLst/>
            </a:endParaRPr>
          </a:p>
          <a:p>
            <a:pPr marL="1371600" indent="457200"/>
            <a:r>
              <a:rPr lang="pt-BR" dirty="0"/>
              <a:t> 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pip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install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 apache-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airflow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providers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-apache-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spark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371600" indent="457200"/>
            <a:r>
              <a:rPr lang="pt-BR" b="0" dirty="0" smtClean="0">
                <a:effectLst/>
              </a:rPr>
              <a:t/>
            </a:r>
            <a:br>
              <a:rPr lang="pt-BR" b="0" dirty="0" smtClean="0">
                <a:effectLst/>
              </a:rPr>
            </a:br>
            <a:r>
              <a:rPr lang="pt-BR" b="0" dirty="0" smtClean="0">
                <a:effectLst/>
              </a:rPr>
              <a:t>	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airflow</a:t>
            </a:r>
            <a:r>
              <a:rPr lang="pt-BR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standalone</a:t>
            </a:r>
            <a:endParaRPr lang="pt-BR" b="0" dirty="0" smtClean="0">
              <a:effectLst/>
            </a:endParaRPr>
          </a:p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45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29" y="560232"/>
            <a:ext cx="9174343" cy="62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8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85" y="597647"/>
            <a:ext cx="8359829" cy="60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607408"/>
            <a:ext cx="8327300" cy="60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1" y="677322"/>
            <a:ext cx="8346817" cy="60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195387"/>
            <a:ext cx="115443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8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20" y="478541"/>
            <a:ext cx="8666247" cy="549601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60" y="5846224"/>
            <a:ext cx="29051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0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11" y="1620503"/>
            <a:ext cx="11299777" cy="36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75" y="79864"/>
            <a:ext cx="9124249" cy="6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34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133535"/>
            <a:ext cx="9160030" cy="65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7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3" y="1757796"/>
            <a:ext cx="11100955" cy="33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27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19" y="97754"/>
            <a:ext cx="9138561" cy="66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7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73" y="79864"/>
            <a:ext cx="9188655" cy="669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822784" y="216563"/>
            <a:ext cx="807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Eu tive que parar a execução no </a:t>
            </a:r>
            <a:r>
              <a:rPr lang="pt-BR" dirty="0" err="1" smtClean="0"/>
              <a:t>Airflow</a:t>
            </a:r>
            <a:r>
              <a:rPr lang="pt-BR" dirty="0" smtClean="0"/>
              <a:t> manualmente, pois esse </a:t>
            </a:r>
            <a:r>
              <a:rPr lang="pt-BR" dirty="0" err="1" smtClean="0"/>
              <a:t>job</a:t>
            </a:r>
            <a:r>
              <a:rPr lang="pt-BR" dirty="0" smtClean="0"/>
              <a:t> entrou em loop.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70" y="1037376"/>
            <a:ext cx="8709185" cy="5553268"/>
          </a:xfrm>
          <a:prstGeom prst="rect">
            <a:avLst/>
          </a:prstGeom>
        </p:spPr>
      </p:pic>
      <p:sp>
        <p:nvSpPr>
          <p:cNvPr id="4" name="Seta para a direita 3"/>
          <p:cNvSpPr/>
          <p:nvPr/>
        </p:nvSpPr>
        <p:spPr>
          <a:xfrm>
            <a:off x="811574" y="5671612"/>
            <a:ext cx="451975" cy="291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209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39" y="725448"/>
            <a:ext cx="8353323" cy="605681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58862" y="132340"/>
            <a:ext cx="1074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Vários executores do </a:t>
            </a:r>
            <a:r>
              <a:rPr lang="pt-BR" dirty="0" err="1" smtClean="0"/>
              <a:t>spark</a:t>
            </a:r>
            <a:r>
              <a:rPr lang="pt-BR" dirty="0" smtClean="0"/>
              <a:t> vão sendo criados ao longo do tempo, se eu deixar o </a:t>
            </a:r>
            <a:r>
              <a:rPr lang="pt-BR" dirty="0" err="1" smtClean="0"/>
              <a:t>Airflow</a:t>
            </a:r>
            <a:r>
              <a:rPr lang="pt-BR" dirty="0" smtClean="0"/>
              <a:t> executando sem parar.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9280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8" y="610954"/>
            <a:ext cx="9540744" cy="606923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58862" y="132340"/>
            <a:ext cx="10745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Vários executores do </a:t>
            </a:r>
            <a:r>
              <a:rPr lang="pt-BR" dirty="0" err="1" smtClean="0"/>
              <a:t>spark</a:t>
            </a:r>
            <a:r>
              <a:rPr lang="pt-BR" dirty="0" smtClean="0"/>
              <a:t> vão sendo criados ao longo do tempo, se eu deixar o </a:t>
            </a:r>
            <a:r>
              <a:rPr lang="pt-BR" dirty="0" err="1" smtClean="0"/>
              <a:t>Airflow</a:t>
            </a:r>
            <a:r>
              <a:rPr lang="pt-BR" dirty="0" smtClean="0"/>
              <a:t> executando sem parar.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929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20" y="90920"/>
            <a:ext cx="10486159" cy="667615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8811349" y="2242173"/>
            <a:ext cx="1997840" cy="24406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 rot="10800000">
            <a:off x="10897918" y="2244502"/>
            <a:ext cx="425118" cy="2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164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2" y="77932"/>
            <a:ext cx="10520795" cy="670213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971568" y="4042610"/>
            <a:ext cx="6897085" cy="3248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 para a direita 3"/>
          <p:cNvSpPr/>
          <p:nvPr/>
        </p:nvSpPr>
        <p:spPr>
          <a:xfrm rot="10800000">
            <a:off x="8259081" y="4097367"/>
            <a:ext cx="425118" cy="2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827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054821" y="952183"/>
            <a:ext cx="9817669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De acordo com o log acima na UI do </a:t>
            </a:r>
            <a:r>
              <a:rPr lang="pt-BR" dirty="0" err="1" smtClean="0"/>
              <a:t>Spark</a:t>
            </a:r>
            <a:r>
              <a:rPr lang="pt-BR" dirty="0" smtClean="0"/>
              <a:t> Cluster eu observei que cada executor tem um </a:t>
            </a:r>
            <a:r>
              <a:rPr lang="pt-BR" dirty="0" err="1" smtClean="0"/>
              <a:t>ip:porta</a:t>
            </a:r>
            <a:r>
              <a:rPr lang="pt-BR" dirty="0" smtClean="0"/>
              <a:t> do driver e a conexão é recusada. </a:t>
            </a:r>
          </a:p>
          <a:p>
            <a:endParaRPr lang="pt-BR" dirty="0" smtClean="0"/>
          </a:p>
          <a:p>
            <a:r>
              <a:rPr lang="pt-BR" dirty="0" smtClean="0"/>
              <a:t>Parece então que o driver tenta se conectar e não consegue, assim é criado outro executor e que também não consegue se conectar com a sua </a:t>
            </a:r>
            <a:r>
              <a:rPr lang="pt-BR" dirty="0" err="1" smtClean="0"/>
              <a:t>ip:porta</a:t>
            </a:r>
            <a:r>
              <a:rPr lang="pt-BR" dirty="0" smtClean="0"/>
              <a:t>, e isso continua em loop. Pelo menos foi isso que consegui observar até agora. </a:t>
            </a:r>
          </a:p>
          <a:p>
            <a:endParaRPr lang="pt-BR" dirty="0"/>
          </a:p>
          <a:p>
            <a:r>
              <a:rPr lang="pt-BR" dirty="0" smtClean="0"/>
              <a:t>Eu liberei essas portas na VM </a:t>
            </a:r>
            <a:r>
              <a:rPr lang="pt-BR" dirty="0" err="1" smtClean="0"/>
              <a:t>spark-master</a:t>
            </a:r>
            <a:r>
              <a:rPr lang="pt-BR" dirty="0" smtClean="0"/>
              <a:t> usando o </a:t>
            </a:r>
            <a:r>
              <a:rPr lang="pt-BR" dirty="0" err="1" smtClean="0"/>
              <a:t>ip</a:t>
            </a:r>
            <a:r>
              <a:rPr lang="pt-BR" dirty="0" smtClean="0"/>
              <a:t> 10.0.2.15 através do comando </a:t>
            </a:r>
            <a:r>
              <a:rPr lang="pt-BR" dirty="0" err="1" smtClean="0"/>
              <a:t>iptables</a:t>
            </a:r>
            <a:r>
              <a:rPr lang="pt-BR" dirty="0" smtClean="0"/>
              <a:t> no </a:t>
            </a:r>
            <a:r>
              <a:rPr lang="pt-BR" dirty="0" err="1" smtClean="0"/>
              <a:t>prompt</a:t>
            </a:r>
            <a:r>
              <a:rPr lang="pt-BR" dirty="0" smtClean="0"/>
              <a:t> do Linux, porem não obtive sucesso. </a:t>
            </a:r>
          </a:p>
          <a:p>
            <a:r>
              <a:rPr lang="pt-BR" dirty="0" smtClean="0"/>
              <a:t>Testei também o funcionamento de algumas portas, com o </a:t>
            </a:r>
            <a:r>
              <a:rPr lang="pt-BR" dirty="0" err="1" smtClean="0"/>
              <a:t>telnet</a:t>
            </a:r>
            <a:r>
              <a:rPr lang="pt-BR" dirty="0" smtClean="0"/>
              <a:t> (no </a:t>
            </a:r>
            <a:r>
              <a:rPr lang="pt-BR" dirty="0" err="1" smtClean="0"/>
              <a:t>prompt</a:t>
            </a:r>
            <a:r>
              <a:rPr lang="pt-BR" dirty="0" smtClean="0"/>
              <a:t> do Linux), e parece que elas estão funcionando na VM do </a:t>
            </a:r>
            <a:r>
              <a:rPr lang="pt-BR" dirty="0" err="1" smtClean="0"/>
              <a:t>spark-master</a:t>
            </a:r>
            <a:r>
              <a:rPr lang="pt-BR" dirty="0" smtClean="0"/>
              <a:t>, porem o </a:t>
            </a:r>
            <a:r>
              <a:rPr lang="pt-BR" dirty="0" err="1" smtClean="0"/>
              <a:t>Airflow</a:t>
            </a:r>
            <a:r>
              <a:rPr lang="pt-BR" dirty="0" smtClean="0"/>
              <a:t> continua não funcionando.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013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14387"/>
            <a:ext cx="93345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6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2" y="758725"/>
            <a:ext cx="8295930" cy="602512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057400" y="2671011"/>
            <a:ext cx="685800" cy="1010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878305" y="2839453"/>
            <a:ext cx="661737" cy="426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57200" y="2322096"/>
            <a:ext cx="962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Saída do código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8239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75" y="662354"/>
            <a:ext cx="8327300" cy="61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5" y="750723"/>
            <a:ext cx="9517129" cy="60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39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762000"/>
            <a:ext cx="11468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904725" y="284911"/>
            <a:ext cx="8330414" cy="47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Estou usando </a:t>
            </a:r>
            <a:r>
              <a:rPr lang="pt-BR" dirty="0" err="1" smtClean="0"/>
              <a:t>pyspark-submit</a:t>
            </a:r>
            <a:r>
              <a:rPr lang="pt-BR" dirty="0" smtClean="0"/>
              <a:t> para executar os Jobs e eles rodam sem problemas.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39" y="642134"/>
            <a:ext cx="9587975" cy="610859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959191" y="6163911"/>
            <a:ext cx="2922069" cy="2045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8370989" y="2610853"/>
            <a:ext cx="1898947" cy="2045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 rot="10800000">
            <a:off x="9308426" y="6150835"/>
            <a:ext cx="425118" cy="2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10800000">
            <a:off x="10496955" y="2602137"/>
            <a:ext cx="425118" cy="2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96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215182" y="132347"/>
            <a:ext cx="3107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Configuração da VM do </a:t>
            </a:r>
            <a:r>
              <a:rPr lang="pt-BR" dirty="0" err="1" smtClean="0"/>
              <a:t>Airflow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800100"/>
            <a:ext cx="91249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05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350</Words>
  <Application>Microsoft Office PowerPoint</Application>
  <PresentationFormat>Widescreen</PresentationFormat>
  <Paragraphs>38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Falcone</dc:creator>
  <cp:lastModifiedBy>Carlos Falcone</cp:lastModifiedBy>
  <cp:revision>15</cp:revision>
  <dcterms:created xsi:type="dcterms:W3CDTF">2024-07-02T14:03:04Z</dcterms:created>
  <dcterms:modified xsi:type="dcterms:W3CDTF">2024-07-02T15:52:31Z</dcterms:modified>
</cp:coreProperties>
</file>